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5"/>
  </p:notesMasterIdLst>
  <p:sldIdLst>
    <p:sldId id="256" r:id="rId2"/>
    <p:sldId id="257" r:id="rId3"/>
    <p:sldId id="2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7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0DC3D-D8FA-474D-B3E6-A7A5E8495F8C}" type="datetimeFigureOut">
              <a:rPr lang="en-US" smtClean="0"/>
              <a:t>10/17/2011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D1468-D831-400D-93A7-C00DFCFE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60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97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59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4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97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08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19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05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53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5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8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8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30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40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31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4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6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8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33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3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30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4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D1468-D831-400D-93A7-C00DFCFEFE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3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1C635E2-61C8-40FD-A172-DF18B2E7C509}" type="datetime1">
              <a:rPr lang="en-US" smtClean="0"/>
              <a:t>10/17/2011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C1E1-F2F9-435E-998C-5A1D1D918481}" type="datetime1">
              <a:rPr lang="en-US" smtClean="0"/>
              <a:t>10/17/2011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4880AE8-1A00-4A68-963F-8EC521AD18DC}" type="datetime1">
              <a:rPr lang="en-US" smtClean="0"/>
              <a:t>10/17/2011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1B03-57D3-4128-9F1A-1E8A4F9D139E}" type="datetime1">
              <a:rPr lang="en-US" smtClean="0"/>
              <a:t>10/17/2011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FBBF-2ED0-4DBE-BE27-1A7D3379E157}" type="datetime1">
              <a:rPr lang="en-US" smtClean="0"/>
              <a:t>10/17/2011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E618095-C908-42B9-8F2F-AE521FA37494}" type="datetime1">
              <a:rPr lang="en-US" smtClean="0"/>
              <a:t>10/17/2011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CDF7165-FB5D-4C2B-8D25-B47AABB61078}" type="datetime1">
              <a:rPr lang="en-US" smtClean="0"/>
              <a:t>10/17/2011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F957F-83DD-412F-AA7A-285922B77DFA}" type="datetime1">
              <a:rPr lang="en-US" smtClean="0"/>
              <a:t>10/17/2011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9209-7FDA-42D2-87FB-4100BBC5401D}" type="datetime1">
              <a:rPr lang="en-US" smtClean="0"/>
              <a:t>10/17/2011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3476-01E2-42FF-B99C-B7BE5692101F}" type="datetime1">
              <a:rPr lang="en-US" smtClean="0"/>
              <a:t>10/17/2011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DC0590B-C46A-4D69-A609-3649B9DA860F}" type="datetime1">
              <a:rPr lang="en-US" smtClean="0"/>
              <a:t>10/17/2011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C2CC91E-FBCD-4343-A954-2A951923A5C6}" type="datetime1">
              <a:rPr lang="en-US" smtClean="0"/>
              <a:t>10/17/2011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813422C-70EC-4FE0-AA0B-57E120544D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hyperlink" Target="http://www.successories.com/categories/Greeting-Cards-Books/212/1" TargetMode="External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5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CUSTOMER APPRECIATION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Suzanne Drake Carle, ProLaureate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25564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Century Gothic" pitchFamily="34" charset="0"/>
              </a:rPr>
              <a:t>© 2011</a:t>
            </a:r>
            <a:endParaRPr lang="en-US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landscapers</a:t>
            </a:r>
            <a:endParaRPr lang="en-US" dirty="0"/>
          </a:p>
        </p:txBody>
      </p:sp>
      <p:pic>
        <p:nvPicPr>
          <p:cNvPr id="3074" name="Picture 2" descr="http://www.favorstudio.com/ProductImages/tiny_seed_ti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4692650"/>
            <a:ext cx="2012950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r="4997" b="10317"/>
          <a:stretch/>
        </p:blipFill>
        <p:spPr bwMode="auto">
          <a:xfrm>
            <a:off x="6276974" y="1504950"/>
            <a:ext cx="2867026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0795"/>
            <a:ext cx="4038600" cy="392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48790"/>
            <a:ext cx="2381250" cy="420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7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fundraisers</a:t>
            </a:r>
            <a:endParaRPr lang="en-US" dirty="0"/>
          </a:p>
        </p:txBody>
      </p:sp>
      <p:pic>
        <p:nvPicPr>
          <p:cNvPr id="4098" name="Picture 2" descr="http://www.le-sanctuaire.com/mm5/graphics/00000001/SSTMiniGiftSe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00" b="50000"/>
          <a:stretch/>
        </p:blipFill>
        <p:spPr bwMode="auto">
          <a:xfrm>
            <a:off x="2846505" y="4886138"/>
            <a:ext cx="1420695" cy="18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9" t="17262" r="7895" b="35158"/>
          <a:stretch/>
        </p:blipFill>
        <p:spPr bwMode="auto">
          <a:xfrm>
            <a:off x="5410200" y="3802948"/>
            <a:ext cx="3495675" cy="301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1" b="44533"/>
          <a:stretch/>
        </p:blipFill>
        <p:spPr bwMode="auto">
          <a:xfrm>
            <a:off x="6248400" y="994311"/>
            <a:ext cx="2631497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http://www.brazilianchildren.org/images/THX%20PAYP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7" y="1722959"/>
            <a:ext cx="4104731" cy="30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3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r="7337"/>
          <a:stretch/>
        </p:blipFill>
        <p:spPr bwMode="auto">
          <a:xfrm>
            <a:off x="0" y="3624265"/>
            <a:ext cx="3339363" cy="323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…for professional writers</a:t>
            </a:r>
            <a:endParaRPr lang="en-US" dirty="0"/>
          </a:p>
        </p:txBody>
      </p:sp>
      <p:pic>
        <p:nvPicPr>
          <p:cNvPr id="9218" name="Picture 2" descr="http://fotometry.com/wp-content/uploads/2010/05/basket-of-pens-pencils-and-markers-on-white-backgrou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r="11539" b="7857"/>
          <a:stretch/>
        </p:blipFill>
        <p:spPr bwMode="auto">
          <a:xfrm>
            <a:off x="3270507" y="3887707"/>
            <a:ext cx="2253916" cy="2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365.photobucket.com/albums/oo97/handmade_gifts/leaf-printed-journal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t="2510" b="18532"/>
          <a:stretch/>
        </p:blipFill>
        <p:spPr bwMode="auto">
          <a:xfrm>
            <a:off x="5486400" y="1984215"/>
            <a:ext cx="3645058" cy="38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http://www.wholesaletip.com/image/48/unique-bullet-shaped-usb-flash-jump-drive-4gb-48185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" y="1905000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http://anticubestuff.files.wordpress.com/2010/07/watermelon-us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t="-1" r="12361" b="11041"/>
          <a:stretch/>
        </p:blipFill>
        <p:spPr bwMode="auto">
          <a:xfrm>
            <a:off x="1066800" y="2020809"/>
            <a:ext cx="2049014" cy="12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4" b="10273"/>
          <a:stretch/>
        </p:blipFill>
        <p:spPr bwMode="auto">
          <a:xfrm>
            <a:off x="3314921" y="1905000"/>
            <a:ext cx="2019079" cy="157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96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jewelers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1577140" cy="15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 b="26658"/>
          <a:stretch/>
        </p:blipFill>
        <p:spPr bwMode="auto">
          <a:xfrm>
            <a:off x="5410200" y="2291466"/>
            <a:ext cx="3200400" cy="101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http://1.bp.blogspot.com/_7gyh8VTqo8k/SlOf2GT3KMI/AAAAAAAABEg/14D0jrY4A14/s320/Jewelry+Tr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81400"/>
            <a:ext cx="304800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common2.csnimages.com/lf/1/hash/2700/1686857/1/Louise+Christ+Jewelry+Tre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9" t="2601" r="26104" b="6497"/>
          <a:stretch/>
        </p:blipFill>
        <p:spPr bwMode="auto">
          <a:xfrm>
            <a:off x="228600" y="1810770"/>
            <a:ext cx="2590800" cy="49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egotglass.com/Graphics/Ringholders/new/rhmult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67200"/>
            <a:ext cx="127523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2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….for title company professionals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90675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http://ts3.mm.bing.net/images/thumbnail.aspx?q=1201542335830&amp;id=b3adac7ea1e6d29640cc5fbd070c7eec&amp;url=http%3a%2f%2forganiseme.files.wordpress.com%2f2011%2f06%2fpile_of_book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4" b="10757"/>
          <a:stretch/>
        </p:blipFill>
        <p:spPr bwMode="auto">
          <a:xfrm>
            <a:off x="4477252" y="2438400"/>
            <a:ext cx="466674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44" y="3810000"/>
            <a:ext cx="2271211" cy="288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5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…alternative health care professionals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2561283" cy="171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78000"/>
            <a:ext cx="33528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" y="3741035"/>
            <a:ext cx="2110582" cy="2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72640"/>
            <a:ext cx="22098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1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coffee providers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10540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29000"/>
            <a:ext cx="3200400" cy="3200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2" r="30732"/>
          <a:stretch/>
        </p:blipFill>
        <p:spPr bwMode="auto">
          <a:xfrm>
            <a:off x="7063484" y="1752600"/>
            <a:ext cx="175345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995"/>
            <a:ext cx="3984831" cy="298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4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it attorneys</a:t>
            </a:r>
            <a:endParaRPr lang="en-US" dirty="0"/>
          </a:p>
        </p:txBody>
      </p:sp>
      <p:pic>
        <p:nvPicPr>
          <p:cNvPr id="15364" name="Picture 4" descr="http://ts2.mm.bing.net/images/thumbnail.aspx?q=1334992699873&amp;id=545f0a557d8d15d5f35eb3f7f7f2f8b9&amp;url=http%3a%2f%2flistsoplenty.com%2fpix%2fwp-content%2fuploads%2f2010%2f08%2fcamera-flash-dr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82892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t="23910" r="6227" b="22345"/>
          <a:stretch/>
        </p:blipFill>
        <p:spPr bwMode="auto">
          <a:xfrm flipH="1">
            <a:off x="2398816" y="1603169"/>
            <a:ext cx="2477984" cy="159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www.geeky-gadgets.com/wp-content/uploads/2008/01/domino_thumb_driv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06"/>
          <a:stretch/>
        </p:blipFill>
        <p:spPr bwMode="auto">
          <a:xfrm>
            <a:off x="4419600" y="5067300"/>
            <a:ext cx="4156692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ts1.mm.bing.net/images/thumbnail.aspx?q=1201165379572&amp;id=872fc2ef27a841d2d53e7734422a0886&amp;url=http%3a%2f%2fwww.theepochtimes.com%2fn2%2fimages%2fstories%2flarge%2f2010%2f07%2f06%2fKindleHand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/>
          <a:stretch/>
        </p:blipFill>
        <p:spPr bwMode="auto">
          <a:xfrm>
            <a:off x="0" y="2635952"/>
            <a:ext cx="3669644" cy="42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www.ianbell.com/wp-content/uploads/2007/06/iphone_inhandhome_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/>
          <a:stretch/>
        </p:blipFill>
        <p:spPr bwMode="auto">
          <a:xfrm>
            <a:off x="4419600" y="3276600"/>
            <a:ext cx="1693537" cy="176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3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ornamentsandmore.com/images/products/display/KK105Gcopygreenbulb.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9438"/>
          <a:stretch/>
        </p:blipFill>
        <p:spPr bwMode="auto">
          <a:xfrm>
            <a:off x="3352800" y="4243387"/>
            <a:ext cx="172904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promoters of green living</a:t>
            </a:r>
            <a:endParaRPr lang="en-US" dirty="0"/>
          </a:p>
        </p:txBody>
      </p:sp>
      <p:pic>
        <p:nvPicPr>
          <p:cNvPr id="5122" name="Picture 2" descr="http://www.maid-of-honor-wedding-toast.com/wp-content/uploads/Wedding%20Handmade%20So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54" y="3733800"/>
            <a:ext cx="3339146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http://lakeeriegiftsdecor.com/Floral/BabyGrassringgree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0428"/>
          <a:stretch/>
        </p:blipFill>
        <p:spPr bwMode="auto">
          <a:xfrm>
            <a:off x="3904616" y="1496290"/>
            <a:ext cx="3800475" cy="197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/>
          <a:stretch/>
        </p:blipFill>
        <p:spPr bwMode="auto">
          <a:xfrm flipH="1">
            <a:off x="228600" y="1590799"/>
            <a:ext cx="2286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1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staffing specialists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199243"/>
            <a:ext cx="1566862" cy="238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25" y="3810000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Business Greeting Card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58068"/>
            <a:ext cx="3276600" cy="277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59493"/>
            <a:ext cx="17335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19454" r="14759" b="22031"/>
          <a:stretch/>
        </p:blipFill>
        <p:spPr bwMode="auto">
          <a:xfrm>
            <a:off x="4239716" y="1828800"/>
            <a:ext cx="2530659" cy="19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5562600"/>
            <a:ext cx="2857500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77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13444"/>
            <a:ext cx="2423837" cy="235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grategy</a:t>
            </a:r>
            <a:r>
              <a:rPr lang="en-US" dirty="0" smtClean="0"/>
              <a:t>” for financial planners</a:t>
            </a:r>
            <a:endParaRPr lang="en-US" dirty="0"/>
          </a:p>
        </p:txBody>
      </p:sp>
      <p:pic>
        <p:nvPicPr>
          <p:cNvPr id="1026" name="Picture 2" descr="http://www.centurynovelty.com/catImages/400-015_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b="21667"/>
          <a:stretch/>
        </p:blipFill>
        <p:spPr bwMode="auto">
          <a:xfrm>
            <a:off x="16452" y="3901044"/>
            <a:ext cx="5133974" cy="295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traveltips.usatoday.com/DM-Resize/photos.demandstudios.com/12/74/fotolia_4402697_XS.jpg?w=440&amp;h=440&amp;keep_ratio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2819399"/>
            <a:ext cx="2695575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supriya2000.files.wordpress.com/2010/06/modern-home-office-300x3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7526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7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member services managers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799"/>
            <a:ext cx="3124200" cy="206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 b="17600"/>
          <a:stretch/>
        </p:blipFill>
        <p:spPr bwMode="auto">
          <a:xfrm>
            <a:off x="571500" y="4543424"/>
            <a:ext cx="2857500" cy="15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81" y="4191000"/>
            <a:ext cx="1619979" cy="183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82" y="3732806"/>
            <a:ext cx="1622218" cy="236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6"/>
          <a:stretch/>
        </p:blipFill>
        <p:spPr bwMode="auto">
          <a:xfrm>
            <a:off x="7291387" y="2639884"/>
            <a:ext cx="1547813" cy="337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64" y="1619250"/>
            <a:ext cx="2142874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6970" y="1981200"/>
            <a:ext cx="1105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-120" dirty="0" smtClean="0">
                <a:solidFill>
                  <a:schemeClr val="bg1"/>
                </a:solidFill>
                <a:latin typeface="Bookman Old Style" pitchFamily="18" charset="0"/>
              </a:rPr>
              <a:t>CO </a:t>
            </a:r>
            <a:r>
              <a:rPr lang="en-US" sz="1200" spc="-12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000" spc="-120" dirty="0" smtClean="0">
                <a:solidFill>
                  <a:schemeClr val="bg1"/>
                </a:solidFill>
                <a:latin typeface="Bookman Old Style" pitchFamily="18" charset="0"/>
              </a:rPr>
              <a:t>E</a:t>
            </a:r>
            <a:endParaRPr lang="en-US" sz="1000" spc="-12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1416" y="2009001"/>
            <a:ext cx="180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Bookman Old Style" pitchFamily="18" charset="0"/>
              </a:rPr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1415" y="2009001"/>
            <a:ext cx="361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Bookman Old Style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88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….for marketing professionals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12308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…see all other slides.</a:t>
            </a: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050" name="Picture 2" descr="http://www.allamericanpatriots.com/files/images/hurricane-katrina-da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"/>
          <a:stretch/>
        </p:blipFill>
        <p:spPr bwMode="auto">
          <a:xfrm>
            <a:off x="762000" y="1536052"/>
            <a:ext cx="3581400" cy="26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1531770"/>
            <a:ext cx="4015364" cy="263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2324" y="1685922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Century Gothic" pitchFamily="34" charset="0"/>
              </a:rPr>
              <a:t>Katrina</a:t>
            </a:r>
            <a:endParaRPr lang="en-US" sz="1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168592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entury Gothic" pitchFamily="34" charset="0"/>
              </a:rPr>
              <a:t>Haiti</a:t>
            </a:r>
            <a:endParaRPr lang="en-US" sz="1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053" name="Picture 5" descr="http://i1019.photobucket.com/albums/af315/naveenk/Japandisaster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15129" r="14193"/>
          <a:stretch/>
        </p:blipFill>
        <p:spPr bwMode="auto">
          <a:xfrm>
            <a:off x="4352925" y="4191000"/>
            <a:ext cx="4015364" cy="269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67325" y="4330301"/>
            <a:ext cx="904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Japan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5" name="Picture 7" descr="http://www.ndtv.com/news/images/homelessohio29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"/>
          <a:stretch/>
        </p:blipFill>
        <p:spPr bwMode="auto">
          <a:xfrm>
            <a:off x="719741" y="4191000"/>
            <a:ext cx="362365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433685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Cleveland</a:t>
            </a:r>
            <a:endParaRPr lang="en-US" sz="1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“</a:t>
            </a:r>
            <a:r>
              <a:rPr lang="en-US" dirty="0" err="1" smtClean="0"/>
              <a:t>grategy</a:t>
            </a:r>
            <a:r>
              <a:rPr lang="en-US" dirty="0" smtClean="0"/>
              <a:t>” specialists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8" b="18634"/>
          <a:stretch/>
        </p:blipFill>
        <p:spPr bwMode="auto">
          <a:xfrm>
            <a:off x="2819400" y="4038600"/>
            <a:ext cx="3429000" cy="264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48667" y="5229644"/>
            <a:ext cx="914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give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053" name="Picture 5" descr="Style# 15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" b="12977"/>
          <a:stretch/>
        </p:blipFill>
        <p:spPr bwMode="auto">
          <a:xfrm>
            <a:off x="283029" y="1549804"/>
            <a:ext cx="2286000" cy="22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28042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marlene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5" name="Picture 7" descr="Style# 87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1524000"/>
            <a:ext cx="283464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75602" y="3200400"/>
            <a:ext cx="553998" cy="18094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Rage Italic" pitchFamily="66" charset="0"/>
              </a:rPr>
              <a:t>Celadon Road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Rage Italic" pitchFamily="66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04" y="1914525"/>
            <a:ext cx="2857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00">
            <a:off x="931214" y="3695205"/>
            <a:ext cx="1573481" cy="262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0800" y="51816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thoughtful detail:</a:t>
            </a:r>
          </a:p>
          <a:p>
            <a:pPr algn="r"/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shirt is 100% cotton &amp; made in the USA.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8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Need more help?</a:t>
            </a:r>
            <a:br>
              <a:rPr lang="en-US" dirty="0" smtClean="0"/>
            </a:br>
            <a:r>
              <a:rPr lang="en-US" cap="none" dirty="0" err="1"/>
              <a:t>s</a:t>
            </a:r>
            <a:r>
              <a:rPr lang="en-US" cap="none" dirty="0" err="1" smtClean="0"/>
              <a:t>uzanne</a:t>
            </a:r>
            <a:r>
              <a:rPr lang="en-US" cap="none" dirty="0" smtClean="0"/>
              <a:t> drake </a:t>
            </a:r>
            <a:r>
              <a:rPr lang="en-US" cap="none" dirty="0" err="1" smtClean="0"/>
              <a:t>carle</a:t>
            </a:r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n-US" cap="none" dirty="0" smtClean="0"/>
              <a:t>216.233.9807</a:t>
            </a:r>
            <a:br>
              <a:rPr lang="en-US" cap="none" dirty="0" smtClean="0"/>
            </a:br>
            <a:r>
              <a:rPr lang="en-US" cap="none" dirty="0" smtClean="0"/>
              <a:t>suzcarle@prolaureate.com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h</a:t>
            </a:r>
            <a:r>
              <a:rPr lang="en-US" i="1" dirty="0" smtClean="0"/>
              <a:t>ave fun &amp; be creative!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610" y="3657600"/>
            <a:ext cx="1319974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5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4"/>
          <a:stretch/>
        </p:blipFill>
        <p:spPr bwMode="auto">
          <a:xfrm>
            <a:off x="-15922" y="3739941"/>
            <a:ext cx="4076700" cy="31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sign makers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69" y="1524000"/>
            <a:ext cx="4020531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91400" y="2590800"/>
            <a:ext cx="609600" cy="615553"/>
          </a:xfrm>
          <a:prstGeom prst="rect">
            <a:avLst/>
          </a:prstGeom>
          <a:solidFill>
            <a:srgbClr val="D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Baskerville Old Face" pitchFamily="18" charset="0"/>
              </a:rPr>
              <a:t>Come on in!</a:t>
            </a:r>
          </a:p>
          <a:p>
            <a:endParaRPr lang="en-US" sz="800" b="1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2600" y="2667000"/>
            <a:ext cx="1647334" cy="381000"/>
          </a:xfrm>
          <a:prstGeom prst="rect">
            <a:avLst/>
          </a:prstGeom>
          <a:solidFill>
            <a:srgbClr val="D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askerville Old Face" pitchFamily="18" charset="0"/>
              </a:rPr>
              <a:t>Speechless</a:t>
            </a:r>
            <a:endParaRPr lang="en-US" b="1" dirty="0">
              <a:latin typeface="Baskerville Old Fac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200" y="2743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askerville Old Face" pitchFamily="18" charset="0"/>
              </a:rPr>
              <a:t>Dates</a:t>
            </a:r>
            <a:endParaRPr lang="en-US" b="1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6" b="3459"/>
          <a:stretch/>
        </p:blipFill>
        <p:spPr bwMode="auto">
          <a:xfrm>
            <a:off x="5123468" y="0"/>
            <a:ext cx="4020531" cy="126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342669" y="104776"/>
            <a:ext cx="1524000" cy="749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47469" y="104776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sto MT" pitchFamily="18" charset="0"/>
              </a:rPr>
              <a:t>YOUR HOUSE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Calisto MT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6"/>
          <a:stretch/>
        </p:blipFill>
        <p:spPr bwMode="auto">
          <a:xfrm>
            <a:off x="2133600" y="1524000"/>
            <a:ext cx="2971800" cy="225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57675"/>
            <a:ext cx="4407331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595980"/>
            <a:ext cx="2133600" cy="190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42" y="5505552"/>
            <a:ext cx="1656057" cy="135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/>
          <a:stretch/>
        </p:blipFill>
        <p:spPr bwMode="auto">
          <a:xfrm flipH="1">
            <a:off x="13202" y="1761586"/>
            <a:ext cx="2120398" cy="201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1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real estate agents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453" y="1600200"/>
            <a:ext cx="3429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138" r="7730" b="4288"/>
          <a:stretch/>
        </p:blipFill>
        <p:spPr bwMode="auto">
          <a:xfrm>
            <a:off x="3810000" y="1600200"/>
            <a:ext cx="1888176" cy="197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6351" r="8401"/>
          <a:stretch/>
        </p:blipFill>
        <p:spPr bwMode="auto">
          <a:xfrm>
            <a:off x="548245" y="1864426"/>
            <a:ext cx="2956955" cy="499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://ts2.mm.bing.net/images/thumbnail.aspx?q=1335603433305&amp;id=f60ddf3acbc32c7bd0b2f5a968254a1b&amp;url=http%3a%2f%2fwww.allotment.org.uk%2fgreenhouse%2fassets%2fharrod%2fGCO-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11489"/>
            <a:ext cx="2971800" cy="24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euphoriababy.com/store/pc/catalog/9-7-0949_984_genera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4" b="4757"/>
          <a:stretch/>
        </p:blipFill>
        <p:spPr bwMode="auto">
          <a:xfrm>
            <a:off x="6521529" y="3810000"/>
            <a:ext cx="254627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71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571500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r="4255"/>
          <a:stretch/>
        </p:blipFill>
        <p:spPr bwMode="auto">
          <a:xfrm rot="16200000">
            <a:off x="5409382" y="3353615"/>
            <a:ext cx="2743203" cy="365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art gallery partners</a:t>
            </a:r>
            <a:endParaRPr lang="en-US" dirty="0"/>
          </a:p>
        </p:txBody>
      </p:sp>
      <p:pic>
        <p:nvPicPr>
          <p:cNvPr id="7174" name="Picture 6" descr="bukovni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"/>
          <a:stretch/>
        </p:blipFill>
        <p:spPr bwMode="auto">
          <a:xfrm>
            <a:off x="969819" y="2509457"/>
            <a:ext cx="3906981" cy="29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70" y="4419600"/>
            <a:ext cx="229173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0" y="19812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“It’s been a great year at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Bonfoey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. 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Thank you for being such a big part of it.”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32460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Framed prints, magnets, window stickers….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college representatives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0"/>
            <a:ext cx="533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799"/>
            <a:ext cx="3124200" cy="206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765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http://www.jmeacham.com/images/bare.walls/blank.canv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t="5091" r="6229" b="5143"/>
          <a:stretch/>
        </p:blipFill>
        <p:spPr bwMode="auto">
          <a:xfrm>
            <a:off x="2985778" y="3104590"/>
            <a:ext cx="2624447" cy="342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artists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10" y="1600200"/>
            <a:ext cx="239649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281363" cy="20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0"/>
            <a:ext cx="2514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8157"/>
            <a:ext cx="2381250" cy="23812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970812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9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47725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…for auto dealers &amp; car care specialists</a:t>
            </a:r>
            <a:endParaRPr lang="en-US" dirty="0"/>
          </a:p>
        </p:txBody>
      </p:sp>
      <p:pic>
        <p:nvPicPr>
          <p:cNvPr id="10242" name="Picture 2" descr="http://www.usbbydesign.com/image/cache/car3-250x2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/>
          <a:stretch/>
        </p:blipFill>
        <p:spPr bwMode="auto">
          <a:xfrm>
            <a:off x="152400" y="4095750"/>
            <a:ext cx="2381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ts4.mm.bing.net/images/thumbnail.aspx?q=1310526812531&amp;id=b3bcc1e24cde0f5edb3488a5309409a2&amp;url=http%3a%2f%2fwww.awdirect.com%2fproduct_images%2flarge%2fbc-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81500"/>
            <a:ext cx="1762449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ts2.mm.bing.net/images/thumbnail.aspx?q=1201233140849&amp;id=eb3289b68d66623c365e781d76dd87e7&amp;url=http%3a%2f%2fwww.emergencycarkit.org%2fimages%2fLED_Fla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9575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johnlewis.com/jl_assets/product/2303067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00500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s4.thisnext.com/media/largest_dimension/DAA2645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5" y="161925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176" y="1676400"/>
            <a:ext cx="2138424" cy="213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 descr="http://edgecastcdn.net/800034/www.perpetualkid.com/productimages/lg2/AIRF-1605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04951"/>
            <a:ext cx="2533649" cy="25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…for heating/cooling owners</a:t>
            </a:r>
            <a:endParaRPr lang="en-US" dirty="0"/>
          </a:p>
        </p:txBody>
      </p:sp>
      <p:pic>
        <p:nvPicPr>
          <p:cNvPr id="8194" name="Picture 2" descr="http://www.jojomamanbebe.co.uk/products/images/small/A4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89813"/>
            <a:ext cx="1809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tips.become.com/assets/images/winter-tips/4.8-Glove%20Warm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31545"/>
            <a:ext cx="31432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skimarket.co.uk/images/foot_warm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33800"/>
            <a:ext cx="2905125" cy="23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bing.com/mm/s/loading_l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97" y="4334989"/>
            <a:ext cx="2508458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 descr="http://www.imprintitems.com/sitewide/images/prod/0-personalamenities-fans-mistingfansm7829_l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0"/>
          <a:stretch/>
        </p:blipFill>
        <p:spPr bwMode="auto">
          <a:xfrm flipH="1">
            <a:off x="0" y="1561976"/>
            <a:ext cx="2212976" cy="30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http://www.bakewarekitchenware.com/wp-content/themes/viroshop/timthumb.php?src=http://www.laprimashops.com/assets/images/90002-4-5-6.jpg&amp;h=261&amp;w=261&amp;zc=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93470"/>
            <a:ext cx="2486025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50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412</TotalTime>
  <Words>205</Words>
  <Application>Microsoft Office PowerPoint</Application>
  <PresentationFormat>On-screen Show (4:3)</PresentationFormat>
  <Paragraphs>69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Median</vt:lpstr>
      <vt:lpstr>CUSTOMER APPRECIATION</vt:lpstr>
      <vt:lpstr>“grategy” for financial planners</vt:lpstr>
      <vt:lpstr>…for sign makers</vt:lpstr>
      <vt:lpstr>…for real estate agents</vt:lpstr>
      <vt:lpstr>…for art gallery partners</vt:lpstr>
      <vt:lpstr>…for college representatives</vt:lpstr>
      <vt:lpstr>…for artists</vt:lpstr>
      <vt:lpstr>…for auto dealers &amp; car care specialists</vt:lpstr>
      <vt:lpstr>…for heating/cooling owners</vt:lpstr>
      <vt:lpstr>…for landscapers</vt:lpstr>
      <vt:lpstr>…for fundraisers</vt:lpstr>
      <vt:lpstr>…for professional writers</vt:lpstr>
      <vt:lpstr>…for jewelers</vt:lpstr>
      <vt:lpstr>….for title company professionals</vt:lpstr>
      <vt:lpstr>…alternative health care professionals</vt:lpstr>
      <vt:lpstr>…for coffee providers</vt:lpstr>
      <vt:lpstr>…for it attorneys</vt:lpstr>
      <vt:lpstr>…for promoters of green living</vt:lpstr>
      <vt:lpstr>…for staffing specialists</vt:lpstr>
      <vt:lpstr>…for member services managers</vt:lpstr>
      <vt:lpstr>….for marketing professionals</vt:lpstr>
      <vt:lpstr>…for “grategy” specialists</vt:lpstr>
      <vt:lpstr>Need more help? suzanne drake carle 216.233.9807 suzcarle@prolaureate.com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 APPRECIATION</dc:title>
  <dc:creator>Suzanne Carle</dc:creator>
  <cp:lastModifiedBy>Suzanne Carle</cp:lastModifiedBy>
  <cp:revision>41</cp:revision>
  <dcterms:created xsi:type="dcterms:W3CDTF">2011-10-15T17:52:05Z</dcterms:created>
  <dcterms:modified xsi:type="dcterms:W3CDTF">2011-10-17T20:02:27Z</dcterms:modified>
</cp:coreProperties>
</file>